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9" r:id="rId4"/>
    <p:sldId id="261" r:id="rId5"/>
    <p:sldId id="262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2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A8351-D971-414C-A6F5-D7D14A8A2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06040"/>
            <a:ext cx="8991600" cy="1645920"/>
          </a:xfrm>
        </p:spPr>
        <p:txBody>
          <a:bodyPr/>
          <a:lstStyle/>
          <a:p>
            <a:r>
              <a:rPr lang="es-ES" dirty="0"/>
              <a:t>COMPARASMUS</a:t>
            </a:r>
          </a:p>
        </p:txBody>
      </p:sp>
    </p:spTree>
    <p:extLst>
      <p:ext uri="{BB962C8B-B14F-4D97-AF65-F5344CB8AC3E}">
        <p14:creationId xmlns:p14="http://schemas.microsoft.com/office/powerpoint/2010/main" val="420430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B4422-7025-4B47-B419-FD45ADAC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</p:spPr>
        <p:txBody>
          <a:bodyPr/>
          <a:lstStyle/>
          <a:p>
            <a:r>
              <a:rPr lang="es-ES" dirty="0"/>
              <a:t>ERASMUS Y SUS CONVALIDACIONES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B10DE9-FDEE-4E0A-9873-FFEF757FF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46" y="1092330"/>
            <a:ext cx="4815840" cy="4673339"/>
          </a:xfrm>
        </p:spPr>
        <p:txBody>
          <a:bodyPr/>
          <a:lstStyle/>
          <a:p>
            <a:r>
              <a:rPr lang="es-ES" dirty="0"/>
              <a:t>AHORRO DE TIEMPO</a:t>
            </a:r>
          </a:p>
          <a:p>
            <a:endParaRPr lang="es-ES" dirty="0"/>
          </a:p>
          <a:p>
            <a:r>
              <a:rPr lang="es-ES" dirty="0"/>
              <a:t>MAYOR EFICIENCA</a:t>
            </a:r>
          </a:p>
          <a:p>
            <a:endParaRPr lang="es-ES" dirty="0"/>
          </a:p>
          <a:p>
            <a:r>
              <a:rPr lang="es-ES" dirty="0"/>
              <a:t>AYUDA PARA SABER QUE ASIGNATURAS CONVALIDAR</a:t>
            </a:r>
          </a:p>
          <a:p>
            <a:endParaRPr lang="es-ES" dirty="0"/>
          </a:p>
          <a:p>
            <a:r>
              <a:rPr lang="es-ES" dirty="0"/>
              <a:t>ESTRUCTURA LIMPIA</a:t>
            </a:r>
          </a:p>
          <a:p>
            <a:endParaRPr lang="es-ES" dirty="0"/>
          </a:p>
          <a:p>
            <a:r>
              <a:rPr lang="es-ES" dirty="0"/>
              <a:t>PUNTO DE COMUNICACIÓN ENTRE LA UAH  Y UNIVERSIDADES DE ERASMUS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9F7CCA-4408-4A9C-AD5D-275FBB029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0620" y="3808592"/>
            <a:ext cx="3794760" cy="2194036"/>
          </a:xfrm>
        </p:spPr>
        <p:txBody>
          <a:bodyPr/>
          <a:lstStyle/>
          <a:p>
            <a:pPr algn="l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ANDAR SIN RODEOS Y NO PERDER TIEMPO ENTRE TUTORES Y UNIVERSIDADES, CHEQUEANDO LO QUE SE PUEDE CONVALIDAR</a:t>
            </a:r>
          </a:p>
        </p:txBody>
      </p:sp>
    </p:spTree>
    <p:extLst>
      <p:ext uri="{BB962C8B-B14F-4D97-AF65-F5344CB8AC3E}">
        <p14:creationId xmlns:p14="http://schemas.microsoft.com/office/powerpoint/2010/main" val="163869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767A6-F275-4234-81C2-FAE245C3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s-ES" dirty="0"/>
              <a:t>LÓGICA IMPLEMENTADA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231D67-876C-4186-AB54-1BC93A08AEC6}"/>
              </a:ext>
            </a:extLst>
          </p:cNvPr>
          <p:cNvSpPr txBox="1">
            <a:spLocks/>
          </p:cNvSpPr>
          <p:nvPr/>
        </p:nvSpPr>
        <p:spPr>
          <a:xfrm>
            <a:off x="6384174" y="931074"/>
            <a:ext cx="5569222" cy="499585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es-ES" sz="1800" dirty="0"/>
              <a:t> ¿Iniciar nuevo grado?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-&gt; Sí O NO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GRADOS DISPONIBLES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-&gt; X, Y, Z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ELIGE UNA OPCIÓN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-&gt; GRADOS SELECCIONADOS: X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¿INCLUIR NUEVA ASIGNATURA?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-&gt; SÍ O NO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ASIGNATURAS DISPONIBLES: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-&gt; A, B, C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ELIGE UNA OPCIÓN VÁLIDA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-&gt;ASIGNATURA SELECCIONADA: A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COMPETENCIAS DE A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-&gt; COMP1, COMP2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COMPETENCIAS EN COMUN CON J:</a:t>
            </a:r>
          </a:p>
          <a:p>
            <a:pPr marL="342900" indent="-342900" algn="l">
              <a:buFontTx/>
              <a:buChar char="-"/>
            </a:pPr>
            <a:r>
              <a:rPr lang="es-ES" sz="1800" dirty="0"/>
              <a:t>-&gt; COMP1</a:t>
            </a:r>
          </a:p>
          <a:p>
            <a:pPr marL="342900" indent="-342900" algn="l">
              <a:buFontTx/>
              <a:buChar char="-"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26774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1795E-71CD-41DA-8115-45AD5E3B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7CAA22-1AFA-4D31-A149-5F86FFA5B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8BFD4-FCD7-4F54-83B5-24531D2C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D19B-F36B-4EC4-8AF4-140386BC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A9CCE-31B3-472E-84BF-09DE6254834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D967C-18F4-486E-A0D5-47FB409C0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Action 12-11-2019 19-06-05">
            <a:hlinkClick r:id="" action="ppaction://media"/>
            <a:extLst>
              <a:ext uri="{FF2B5EF4-FFF2-40B4-BE49-F238E27FC236}">
                <a16:creationId xmlns:a16="http://schemas.microsoft.com/office/drawing/2014/main" id="{D029E772-7672-43BC-8CFD-CCB6B415C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4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61BB5-3425-4573-A49B-7A58E6445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46" y="2861680"/>
            <a:ext cx="4494998" cy="1134640"/>
          </a:xfrm>
        </p:spPr>
        <p:txBody>
          <a:bodyPr/>
          <a:lstStyle/>
          <a:p>
            <a:r>
              <a:rPr lang="es-ES" dirty="0"/>
              <a:t>ACTUACIÓN EFICIENTE Y ÚTIL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5E50A50-0383-4177-8C28-2175193AF414}"/>
              </a:ext>
            </a:extLst>
          </p:cNvPr>
          <p:cNvSpPr txBox="1">
            <a:spLocks/>
          </p:cNvSpPr>
          <p:nvPr/>
        </p:nvSpPr>
        <p:spPr>
          <a:xfrm>
            <a:off x="6501925" y="1375796"/>
            <a:ext cx="5256439" cy="410640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endParaRPr lang="es-ES" dirty="0"/>
          </a:p>
          <a:p>
            <a:pPr marL="342900" indent="-342900">
              <a:buFontTx/>
              <a:buChar char="-"/>
            </a:pPr>
            <a:r>
              <a:rPr lang="es-ES" dirty="0"/>
              <a:t>Mucho más útil que rebuscar en internet</a:t>
            </a:r>
          </a:p>
          <a:p>
            <a:pPr marL="342900" indent="-342900">
              <a:buFontTx/>
              <a:buChar char="-"/>
            </a:pPr>
            <a:endParaRPr lang="es-ES" dirty="0"/>
          </a:p>
          <a:p>
            <a:pPr marL="342900" indent="-342900">
              <a:buFontTx/>
              <a:buChar char="-"/>
            </a:pPr>
            <a:r>
              <a:rPr lang="es-ES" dirty="0"/>
              <a:t>Instantáneo e información clara</a:t>
            </a:r>
          </a:p>
          <a:p>
            <a:pPr marL="342900" indent="-342900">
              <a:buFontTx/>
              <a:buChar char="-"/>
            </a:pPr>
            <a:endParaRPr lang="es-ES" dirty="0"/>
          </a:p>
          <a:p>
            <a:pPr marL="342900" indent="-342900">
              <a:buFontTx/>
              <a:buChar char="-"/>
            </a:pPr>
            <a:r>
              <a:rPr lang="es-ES" dirty="0"/>
              <a:t>Nos da la información específica que buscamos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009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BE889-A451-463B-96DC-D8E3965E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955" y="2834640"/>
            <a:ext cx="7729728" cy="1188720"/>
          </a:xfrm>
        </p:spPr>
        <p:txBody>
          <a:bodyPr/>
          <a:lstStyle/>
          <a:p>
            <a:r>
              <a:rPr lang="es-E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84259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79</TotalTime>
  <Words>141</Words>
  <Application>Microsoft Office PowerPoint</Application>
  <PresentationFormat>Widescreen</PresentationFormat>
  <Paragraphs>37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Paquete</vt:lpstr>
      <vt:lpstr>COMPARASMUS</vt:lpstr>
      <vt:lpstr>ERASMUS Y SUS CONVALIDACIONES</vt:lpstr>
      <vt:lpstr>LÓGICA IMPLEMENTADA</vt:lpstr>
      <vt:lpstr>PowerPoint Presentation</vt:lpstr>
      <vt:lpstr>PowerPoint Presentation</vt:lpstr>
      <vt:lpstr>ACTUACIÓN EFICIENTE Y ÚTIL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COMPARASMUS</dc:title>
  <dc:creator>Aaron VS</dc:creator>
  <cp:lastModifiedBy>Daniel</cp:lastModifiedBy>
  <cp:revision>11</cp:revision>
  <dcterms:created xsi:type="dcterms:W3CDTF">2019-11-12T16:11:59Z</dcterms:created>
  <dcterms:modified xsi:type="dcterms:W3CDTF">2019-11-12T18:14:17Z</dcterms:modified>
</cp:coreProperties>
</file>